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9" r:id="rId3"/>
    <p:sldId id="270" r:id="rId4"/>
    <p:sldId id="271" r:id="rId5"/>
    <p:sldId id="272" r:id="rId6"/>
    <p:sldId id="27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46"/>
  </p:normalViewPr>
  <p:slideViewPr>
    <p:cSldViewPr snapToGrid="0" snapToObjects="1">
      <p:cViewPr>
        <p:scale>
          <a:sx n="100" d="100"/>
          <a:sy n="100" d="100"/>
        </p:scale>
        <p:origin x="36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tiff>
</file>

<file path=ppt/media/image10.tiff>
</file>

<file path=ppt/media/image11.tiff>
</file>

<file path=ppt/media/image12.png>
</file>

<file path=ppt/media/image13.tiff>
</file>

<file path=ppt/media/image14.png>
</file>

<file path=ppt/media/image15.png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6B9C0-16E1-4D45-B924-4FAF2508918C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BC637-C636-0E4E-96BC-F46173D2B39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117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7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21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13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09578" y="365125"/>
            <a:ext cx="1844222" cy="134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469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103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264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28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985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40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37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5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D6BDC-70C4-9F40-A1BB-D34479CE08C0}" type="datetimeFigureOut">
              <a:rPr lang="en-US" smtClean="0"/>
              <a:t>7/19/17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4A14A-7451-B54F-8F50-1694CAD48E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968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9" Type="http://schemas.microsoft.com/office/2007/relationships/hdphoto" Target="../media/hdphoto2.wdp"/><Relationship Id="rId20" Type="http://schemas.openxmlformats.org/officeDocument/2006/relationships/image" Target="../media/image5.tiff"/><Relationship Id="rId10" Type="http://schemas.microsoft.com/office/2007/relationships/hdphoto" Target="../media/hdphoto3.wdp"/><Relationship Id="rId11" Type="http://schemas.openxmlformats.org/officeDocument/2006/relationships/image" Target="../media/image13.tiff"/><Relationship Id="rId12" Type="http://schemas.openxmlformats.org/officeDocument/2006/relationships/image" Target="../media/image7.tiff"/><Relationship Id="rId13" Type="http://schemas.openxmlformats.org/officeDocument/2006/relationships/image" Target="../media/image14.png"/><Relationship Id="rId14" Type="http://schemas.microsoft.com/office/2007/relationships/hdphoto" Target="../media/hdphoto4.wdp"/><Relationship Id="rId15" Type="http://schemas.openxmlformats.org/officeDocument/2006/relationships/image" Target="../media/image15.png"/><Relationship Id="rId16" Type="http://schemas.microsoft.com/office/2007/relationships/hdphoto" Target="../media/hdphoto5.wdp"/><Relationship Id="rId17" Type="http://schemas.openxmlformats.org/officeDocument/2006/relationships/image" Target="../media/image16.tiff"/><Relationship Id="rId18" Type="http://schemas.openxmlformats.org/officeDocument/2006/relationships/image" Target="../media/image8.tiff"/><Relationship Id="rId19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5" Type="http://schemas.openxmlformats.org/officeDocument/2006/relationships/image" Target="../media/image2.tiff"/><Relationship Id="rId6" Type="http://schemas.openxmlformats.org/officeDocument/2006/relationships/image" Target="../media/image4.tiff"/><Relationship Id="rId7" Type="http://schemas.openxmlformats.org/officeDocument/2006/relationships/image" Target="../media/image12.png"/><Relationship Id="rId8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tiff"/><Relationship Id="rId20" Type="http://schemas.openxmlformats.org/officeDocument/2006/relationships/image" Target="../media/image5.tiff"/><Relationship Id="rId10" Type="http://schemas.openxmlformats.org/officeDocument/2006/relationships/image" Target="../media/image7.tiff"/><Relationship Id="rId11" Type="http://schemas.openxmlformats.org/officeDocument/2006/relationships/image" Target="../media/image14.png"/><Relationship Id="rId12" Type="http://schemas.microsoft.com/office/2007/relationships/hdphoto" Target="../media/hdphoto4.wdp"/><Relationship Id="rId13" Type="http://schemas.openxmlformats.org/officeDocument/2006/relationships/image" Target="../media/image15.png"/><Relationship Id="rId14" Type="http://schemas.microsoft.com/office/2007/relationships/hdphoto" Target="../media/hdphoto5.wdp"/><Relationship Id="rId15" Type="http://schemas.openxmlformats.org/officeDocument/2006/relationships/image" Target="../media/image16.tiff"/><Relationship Id="rId16" Type="http://schemas.openxmlformats.org/officeDocument/2006/relationships/image" Target="../media/image9.tiff"/><Relationship Id="rId17" Type="http://schemas.openxmlformats.org/officeDocument/2006/relationships/image" Target="../media/image10.tiff"/><Relationship Id="rId18" Type="http://schemas.openxmlformats.org/officeDocument/2006/relationships/image" Target="../media/image11.tiff"/><Relationship Id="rId19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4.tiff"/><Relationship Id="rId4" Type="http://schemas.openxmlformats.org/officeDocument/2006/relationships/image" Target="../media/image12.png"/><Relationship Id="rId5" Type="http://schemas.microsoft.com/office/2007/relationships/hdphoto" Target="../media/hdphoto1.wdp"/><Relationship Id="rId6" Type="http://schemas.microsoft.com/office/2007/relationships/hdphoto" Target="../media/hdphoto6.wdp"/><Relationship Id="rId7" Type="http://schemas.microsoft.com/office/2007/relationships/hdphoto" Target="../media/hdphoto7.wdp"/><Relationship Id="rId8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/>
          </a:p>
        </p:txBody>
      </p:sp>
      <p:sp>
        <p:nvSpPr>
          <p:cNvPr id="12" name="Freeform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 smtClean="0">
                <a:solidFill>
                  <a:schemeClr val="accent5">
                    <a:lumMod val="50000"/>
                  </a:schemeClr>
                </a:solidFill>
              </a:rPr>
              <a:t>Emergency Response System</a:t>
            </a:r>
            <a:br>
              <a:rPr lang="en-US" sz="4800" b="1" dirty="0" smtClean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sz="4800" b="1" dirty="0" err="1" smtClean="0">
                <a:solidFill>
                  <a:schemeClr val="accent5">
                    <a:lumMod val="50000"/>
                  </a:schemeClr>
                </a:solidFill>
              </a:rPr>
              <a:t>JishinSensa</a:t>
            </a:r>
            <a:r>
              <a:rPr lang="en-US" sz="4800" b="1" dirty="0" smtClean="0">
                <a:solidFill>
                  <a:schemeClr val="accent5">
                    <a:lumMod val="50000"/>
                  </a:schemeClr>
                </a:solidFill>
              </a:rPr>
              <a:t> - </a:t>
            </a:r>
            <a:r>
              <a:rPr lang="ja-JP" altLang="en-US" sz="4000" b="1" dirty="0">
                <a:solidFill>
                  <a:schemeClr val="accent5">
                    <a:lumMod val="50000"/>
                  </a:schemeClr>
                </a:solidFill>
              </a:rPr>
              <a:t>自信センサ</a:t>
            </a:r>
            <a:endParaRPr lang="en-US" sz="48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/>
          </a:bodyPr>
          <a:lstStyle/>
          <a:p>
            <a:pPr algn="l"/>
            <a:endParaRPr lang="en-US" sz="2000" dirty="0"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01466" y="5170295"/>
            <a:ext cx="4250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Edvaldo</a:t>
            </a:r>
            <a:r>
              <a:rPr lang="en-US" dirty="0" smtClean="0"/>
              <a:t> Santos</a:t>
            </a:r>
            <a:endParaRPr lang="en-US" dirty="0" smtClean="0"/>
          </a:p>
          <a:p>
            <a:r>
              <a:rPr lang="en-US" dirty="0" smtClean="0"/>
              <a:t>Helio Nakazato</a:t>
            </a:r>
          </a:p>
          <a:p>
            <a:r>
              <a:rPr lang="en-US" dirty="0" smtClean="0"/>
              <a:t>Hirley Dayan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3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endParaRPr lang="en-US" sz="4000" dirty="0" smtClean="0">
              <a:effectLst/>
            </a:endParaRPr>
          </a:p>
          <a:p>
            <a:pPr marL="0" indent="0">
              <a:buNone/>
            </a:pPr>
            <a:r>
              <a:rPr lang="en-US" sz="4000" dirty="0" smtClean="0">
                <a:effectLst/>
              </a:rPr>
              <a:t>Emergency response solution for detecting city disaster events based on sensor data and social networks publications.</a:t>
            </a:r>
          </a:p>
          <a:p>
            <a:pPr marL="0" indent="0">
              <a:buNone/>
            </a:pPr>
            <a:endParaRPr lang="en-US" sz="320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034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 smtClean="0">
                <a:effectLst/>
              </a:rPr>
              <a:t>Hardware components of the solution</a:t>
            </a:r>
            <a:r>
              <a:rPr lang="en-US" sz="3200" dirty="0" smtClean="0">
                <a:effectLst/>
              </a:rPr>
              <a:t>:</a:t>
            </a:r>
          </a:p>
          <a:p>
            <a:r>
              <a:rPr lang="en-US" sz="3200" dirty="0" smtClean="0"/>
              <a:t>1 </a:t>
            </a:r>
            <a:r>
              <a:rPr lang="en-US" sz="3200" dirty="0" smtClean="0">
                <a:effectLst/>
              </a:rPr>
              <a:t>Qualcomm </a:t>
            </a:r>
            <a:r>
              <a:rPr lang="en-US" sz="3200" dirty="0" err="1" smtClean="0">
                <a:effectLst/>
              </a:rPr>
              <a:t>Dragonboard</a:t>
            </a:r>
            <a:r>
              <a:rPr lang="en-US" sz="3200" dirty="0" smtClean="0">
                <a:effectLst/>
              </a:rPr>
              <a:t> 410c board</a:t>
            </a:r>
          </a:p>
          <a:p>
            <a:r>
              <a:rPr lang="en-US" sz="3200" dirty="0" smtClean="0"/>
              <a:t>1 Arrow Linker Mezzanine Card Kit with:</a:t>
            </a:r>
          </a:p>
          <a:p>
            <a:pPr lvl="1"/>
            <a:r>
              <a:rPr lang="en-US" dirty="0" smtClean="0">
                <a:effectLst/>
              </a:rPr>
              <a:t>1 temperature sensor </a:t>
            </a:r>
          </a:p>
          <a:p>
            <a:pPr lvl="1"/>
            <a:r>
              <a:rPr lang="en-US" dirty="0" smtClean="0"/>
              <a:t>1 tilt sensor</a:t>
            </a:r>
          </a:p>
          <a:p>
            <a:pPr lvl="1"/>
            <a:r>
              <a:rPr lang="en-US" dirty="0" smtClean="0">
                <a:effectLst/>
              </a:rPr>
              <a:t>And 1 LDR sensor</a:t>
            </a:r>
            <a:endParaRPr lang="en-US" dirty="0" smtClean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8427" y="3560762"/>
            <a:ext cx="4247573" cy="292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47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</a:t>
            </a:r>
            <a:r>
              <a:rPr lang="en-US" dirty="0"/>
              <a:t>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1" dirty="0" smtClean="0"/>
              <a:t>Platform </a:t>
            </a:r>
            <a:r>
              <a:rPr lang="en-US" sz="3200" b="1" dirty="0" smtClean="0">
                <a:effectLst/>
              </a:rPr>
              <a:t>components of the solution</a:t>
            </a:r>
            <a:r>
              <a:rPr lang="en-US" sz="3200" dirty="0" smtClean="0">
                <a:effectLst/>
              </a:rPr>
              <a:t>:</a:t>
            </a:r>
          </a:p>
          <a:p>
            <a:r>
              <a:rPr lang="en-US" sz="3200" dirty="0" smtClean="0"/>
              <a:t>AWS </a:t>
            </a:r>
            <a:r>
              <a:rPr lang="en-US" sz="3200" dirty="0" err="1" smtClean="0"/>
              <a:t>IoT</a:t>
            </a:r>
            <a:r>
              <a:rPr lang="en-US" sz="3200" dirty="0" smtClean="0"/>
              <a:t> Platform</a:t>
            </a:r>
          </a:p>
          <a:p>
            <a:r>
              <a:rPr lang="en-US" sz="3200" dirty="0" smtClean="0"/>
              <a:t>Twitter</a:t>
            </a:r>
            <a:endParaRPr lang="en-US" sz="900" dirty="0"/>
          </a:p>
          <a:p>
            <a:pPr marL="0" indent="0">
              <a:buNone/>
            </a:pPr>
            <a:r>
              <a:rPr lang="en-US" sz="3200" b="1" dirty="0" smtClean="0">
                <a:effectLst/>
              </a:rPr>
              <a:t>Software components of the solution</a:t>
            </a:r>
            <a:r>
              <a:rPr lang="en-US" sz="3200" dirty="0" smtClean="0">
                <a:effectLst/>
              </a:rPr>
              <a:t>:</a:t>
            </a:r>
          </a:p>
          <a:p>
            <a:r>
              <a:rPr lang="en-US" sz="3200" dirty="0" err="1" smtClean="0"/>
              <a:t>Linaro</a:t>
            </a:r>
            <a:r>
              <a:rPr lang="en-US" sz="3200" dirty="0" smtClean="0"/>
              <a:t>, CoreOS and </a:t>
            </a:r>
            <a:r>
              <a:rPr lang="en-US" sz="3200" dirty="0" err="1" smtClean="0"/>
              <a:t>Debian</a:t>
            </a:r>
            <a:r>
              <a:rPr lang="en-US" sz="3200" dirty="0" smtClean="0"/>
              <a:t> operating systems</a:t>
            </a:r>
          </a:p>
          <a:p>
            <a:r>
              <a:rPr lang="en-US" sz="3200" dirty="0" smtClean="0"/>
              <a:t>Python services on the device and some backend services</a:t>
            </a:r>
          </a:p>
          <a:p>
            <a:r>
              <a:rPr lang="en-US" sz="3200" dirty="0" err="1" smtClean="0">
                <a:effectLst/>
              </a:rPr>
              <a:t>NodeJS</a:t>
            </a:r>
            <a:r>
              <a:rPr lang="en-US" sz="3200" dirty="0" smtClean="0">
                <a:effectLst/>
              </a:rPr>
              <a:t> on thee Graphical User Interface</a:t>
            </a:r>
            <a:endParaRPr lang="en-US" sz="3200" dirty="0"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960" y="1825625"/>
            <a:ext cx="1518378" cy="15183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0" y="5764081"/>
            <a:ext cx="2444749" cy="8257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1149" y="5518149"/>
            <a:ext cx="2152651" cy="10763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5071" y="5818453"/>
            <a:ext cx="1501857" cy="7253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2811" y="5862778"/>
            <a:ext cx="1631950" cy="6283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05146" y="5790432"/>
            <a:ext cx="1092104" cy="77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496"/>
            <a:ext cx="10515600" cy="1325563"/>
          </a:xfrm>
        </p:spPr>
        <p:txBody>
          <a:bodyPr/>
          <a:lstStyle/>
          <a:p>
            <a:r>
              <a:rPr lang="en-US" dirty="0"/>
              <a:t>SOLUTION OVERVIEW</a:t>
            </a:r>
            <a:endParaRPr lang="en-US" dirty="0"/>
          </a:p>
        </p:txBody>
      </p:sp>
      <p:grpSp>
        <p:nvGrpSpPr>
          <p:cNvPr id="128" name="Group 127"/>
          <p:cNvGrpSpPr/>
          <p:nvPr/>
        </p:nvGrpSpPr>
        <p:grpSpPr>
          <a:xfrm>
            <a:off x="9413737" y="2398570"/>
            <a:ext cx="2000524" cy="3455787"/>
            <a:chOff x="9693137" y="1992170"/>
            <a:chExt cx="2000524" cy="3455787"/>
          </a:xfrm>
        </p:grpSpPr>
        <p:sp>
          <p:nvSpPr>
            <p:cNvPr id="127" name="Rounded Rectangle 126"/>
            <p:cNvSpPr/>
            <p:nvPr/>
          </p:nvSpPr>
          <p:spPr>
            <a:xfrm>
              <a:off x="9693137" y="1992170"/>
              <a:ext cx="2000524" cy="3455787"/>
            </a:xfrm>
            <a:prstGeom prst="roundRect">
              <a:avLst>
                <a:gd name="adj" fmla="val 13493"/>
              </a:avLst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6" name="Group 125"/>
            <p:cNvGrpSpPr/>
            <p:nvPr/>
          </p:nvGrpSpPr>
          <p:grpSpPr>
            <a:xfrm>
              <a:off x="9847397" y="2203393"/>
              <a:ext cx="1726370" cy="3094961"/>
              <a:chOff x="9567997" y="2167423"/>
              <a:chExt cx="1726370" cy="3094961"/>
            </a:xfrm>
          </p:grpSpPr>
          <p:pic>
            <p:nvPicPr>
              <p:cNvPr id="120" name="Picture 11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567997" y="2167423"/>
                <a:ext cx="1142999" cy="1516671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121" name="Picture 1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40742" y="2991685"/>
                <a:ext cx="1153625" cy="153447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122" name="Picture 12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35587" y="4183186"/>
                <a:ext cx="1153625" cy="1079198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p:grpSp>
      </p:grpSp>
      <p:sp>
        <p:nvSpPr>
          <p:cNvPr id="115" name="Rounded Rectangle 114"/>
          <p:cNvSpPr/>
          <p:nvPr/>
        </p:nvSpPr>
        <p:spPr>
          <a:xfrm>
            <a:off x="604779" y="2304166"/>
            <a:ext cx="4869730" cy="3105096"/>
          </a:xfrm>
          <a:prstGeom prst="roundRect">
            <a:avLst>
              <a:gd name="adj" fmla="val 7966"/>
            </a:avLst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6803" y="4546197"/>
            <a:ext cx="1222880" cy="840730"/>
          </a:xfrm>
          <a:prstGeom prst="rect">
            <a:avLst/>
          </a:prstGeom>
        </p:spPr>
      </p:pic>
      <p:grpSp>
        <p:nvGrpSpPr>
          <p:cNvPr id="70" name="Group 69"/>
          <p:cNvGrpSpPr/>
          <p:nvPr/>
        </p:nvGrpSpPr>
        <p:grpSpPr>
          <a:xfrm>
            <a:off x="516130" y="2419954"/>
            <a:ext cx="4712191" cy="2784079"/>
            <a:chOff x="463058" y="2120952"/>
            <a:chExt cx="4712191" cy="2784079"/>
          </a:xfrm>
        </p:grpSpPr>
        <p:cxnSp>
          <p:nvCxnSpPr>
            <p:cNvPr id="67" name="Straight Connector 66"/>
            <p:cNvCxnSpPr/>
            <p:nvPr/>
          </p:nvCxnSpPr>
          <p:spPr>
            <a:xfrm flipH="1">
              <a:off x="2505017" y="2120952"/>
              <a:ext cx="7311" cy="2745979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>
              <a:off x="4391023" y="2692854"/>
              <a:ext cx="905" cy="145803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Group 59"/>
            <p:cNvGrpSpPr/>
            <p:nvPr/>
          </p:nvGrpSpPr>
          <p:grpSpPr>
            <a:xfrm>
              <a:off x="463058" y="2696164"/>
              <a:ext cx="4712191" cy="2208867"/>
              <a:chOff x="424958" y="2015969"/>
              <a:chExt cx="4712191" cy="2208867"/>
            </a:xfrm>
          </p:grpSpPr>
          <p:grpSp>
            <p:nvGrpSpPr>
              <p:cNvPr id="29" name="Group 28"/>
              <p:cNvGrpSpPr/>
              <p:nvPr/>
            </p:nvGrpSpPr>
            <p:grpSpPr>
              <a:xfrm>
                <a:off x="424958" y="2717181"/>
                <a:ext cx="2797666" cy="811283"/>
                <a:chOff x="424958" y="2717181"/>
                <a:chExt cx="2797666" cy="811283"/>
              </a:xfrm>
            </p:grpSpPr>
            <p:grpSp>
              <p:nvGrpSpPr>
                <p:cNvPr id="9" name="Group 8"/>
                <p:cNvGrpSpPr/>
                <p:nvPr/>
              </p:nvGrpSpPr>
              <p:grpSpPr>
                <a:xfrm>
                  <a:off x="1654175" y="2888617"/>
                  <a:ext cx="1568449" cy="529776"/>
                  <a:chOff x="1216025" y="2279783"/>
                  <a:chExt cx="2444749" cy="825764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397000" y="2279783"/>
                    <a:ext cx="2171700" cy="730117"/>
                  </a:xfrm>
                  <a:prstGeom prst="round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pic>
                <p:nvPicPr>
                  <p:cNvPr id="5" name="Picture 4"/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1216025" y="2279783"/>
                    <a:ext cx="2444749" cy="825764"/>
                  </a:xfrm>
                  <a:prstGeom prst="rect">
                    <a:avLst/>
                  </a:prstGeom>
                  <a:ln>
                    <a:solidFill>
                      <a:schemeClr val="bg1"/>
                    </a:solidFill>
                  </a:ln>
                </p:spPr>
              </p:pic>
            </p:grpSp>
            <p:pic>
              <p:nvPicPr>
                <p:cNvPr id="25" name="Picture 24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4958" y="2717181"/>
                  <a:ext cx="1229217" cy="811283"/>
                </a:xfrm>
                <a:prstGeom prst="rect">
                  <a:avLst/>
                </a:prstGeom>
              </p:spPr>
            </p:pic>
            <p:cxnSp>
              <p:nvCxnSpPr>
                <p:cNvPr id="27" name="Straight Arrow Connector 26"/>
                <p:cNvCxnSpPr/>
                <p:nvPr/>
              </p:nvCxnSpPr>
              <p:spPr>
                <a:xfrm>
                  <a:off x="1422400" y="3122822"/>
                  <a:ext cx="347881" cy="0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" name="Group 35"/>
              <p:cNvGrpSpPr/>
              <p:nvPr/>
            </p:nvGrpSpPr>
            <p:grpSpPr>
              <a:xfrm>
                <a:off x="424958" y="3413553"/>
                <a:ext cx="2797666" cy="811283"/>
                <a:chOff x="424958" y="2717181"/>
                <a:chExt cx="2797666" cy="811283"/>
              </a:xfrm>
            </p:grpSpPr>
            <p:grpSp>
              <p:nvGrpSpPr>
                <p:cNvPr id="37" name="Group 36"/>
                <p:cNvGrpSpPr/>
                <p:nvPr/>
              </p:nvGrpSpPr>
              <p:grpSpPr>
                <a:xfrm>
                  <a:off x="1654175" y="2888617"/>
                  <a:ext cx="1568449" cy="529776"/>
                  <a:chOff x="1216025" y="2279783"/>
                  <a:chExt cx="2444749" cy="825764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397000" y="2279783"/>
                    <a:ext cx="2171700" cy="730117"/>
                  </a:xfrm>
                  <a:prstGeom prst="round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pic>
                <p:nvPicPr>
                  <p:cNvPr id="41" name="Picture 40"/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1216025" y="2279783"/>
                    <a:ext cx="2444749" cy="825764"/>
                  </a:xfrm>
                  <a:prstGeom prst="rect">
                    <a:avLst/>
                  </a:prstGeom>
                  <a:ln>
                    <a:solidFill>
                      <a:schemeClr val="bg1"/>
                    </a:solidFill>
                  </a:ln>
                </p:spPr>
              </p:pic>
            </p:grpSp>
            <p:pic>
              <p:nvPicPr>
                <p:cNvPr id="38" name="Picture 37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4958" y="2717181"/>
                  <a:ext cx="1229217" cy="811283"/>
                </a:xfrm>
                <a:prstGeom prst="rect">
                  <a:avLst/>
                </a:prstGeom>
              </p:spPr>
            </p:pic>
            <p:cxnSp>
              <p:nvCxnSpPr>
                <p:cNvPr id="39" name="Straight Arrow Connector 38"/>
                <p:cNvCxnSpPr/>
                <p:nvPr/>
              </p:nvCxnSpPr>
              <p:spPr>
                <a:xfrm>
                  <a:off x="1422400" y="3122822"/>
                  <a:ext cx="347881" cy="0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2" name="Group 41"/>
              <p:cNvGrpSpPr/>
              <p:nvPr/>
            </p:nvGrpSpPr>
            <p:grpSpPr>
              <a:xfrm>
                <a:off x="424958" y="2015969"/>
                <a:ext cx="2797666" cy="811283"/>
                <a:chOff x="424958" y="2717181"/>
                <a:chExt cx="2797666" cy="811283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>
                  <a:off x="1654175" y="2888617"/>
                  <a:ext cx="1568449" cy="529776"/>
                  <a:chOff x="1216025" y="2279783"/>
                  <a:chExt cx="2444749" cy="825764"/>
                </a:xfrm>
              </p:grpSpPr>
              <p:sp>
                <p:nvSpPr>
                  <p:cNvPr id="46" name="Rounded Rectangle 45"/>
                  <p:cNvSpPr/>
                  <p:nvPr/>
                </p:nvSpPr>
                <p:spPr>
                  <a:xfrm>
                    <a:off x="1397000" y="2279783"/>
                    <a:ext cx="2171700" cy="730117"/>
                  </a:xfrm>
                  <a:prstGeom prst="round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pic>
                <p:nvPicPr>
                  <p:cNvPr id="47" name="Picture 46"/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1216025" y="2279783"/>
                    <a:ext cx="2444749" cy="825764"/>
                  </a:xfrm>
                  <a:prstGeom prst="rect">
                    <a:avLst/>
                  </a:prstGeom>
                  <a:ln>
                    <a:solidFill>
                      <a:schemeClr val="bg1"/>
                    </a:solidFill>
                  </a:ln>
                </p:spPr>
              </p:pic>
            </p:grpSp>
            <p:pic>
              <p:nvPicPr>
                <p:cNvPr id="44" name="Picture 43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4958" y="2717181"/>
                  <a:ext cx="1229217" cy="811283"/>
                </a:xfrm>
                <a:prstGeom prst="rect">
                  <a:avLst/>
                </a:prstGeom>
              </p:spPr>
            </p:pic>
            <p:cxnSp>
              <p:nvCxnSpPr>
                <p:cNvPr id="45" name="Straight Arrow Connector 44"/>
                <p:cNvCxnSpPr/>
                <p:nvPr/>
              </p:nvCxnSpPr>
              <p:spPr>
                <a:xfrm>
                  <a:off x="1422400" y="3122822"/>
                  <a:ext cx="347881" cy="0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9" name="Group 48"/>
              <p:cNvGrpSpPr/>
              <p:nvPr/>
            </p:nvGrpSpPr>
            <p:grpSpPr>
              <a:xfrm>
                <a:off x="3568700" y="2888617"/>
                <a:ext cx="1568449" cy="529776"/>
                <a:chOff x="1216025" y="2279783"/>
                <a:chExt cx="2444749" cy="825764"/>
              </a:xfrm>
            </p:grpSpPr>
            <p:sp>
              <p:nvSpPr>
                <p:cNvPr id="52" name="Rounded Rectangle 51"/>
                <p:cNvSpPr/>
                <p:nvPr/>
              </p:nvSpPr>
              <p:spPr>
                <a:xfrm>
                  <a:off x="1397000" y="2279783"/>
                  <a:ext cx="2171700" cy="730117"/>
                </a:xfrm>
                <a:prstGeom prst="round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53" name="Picture 52"/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216025" y="2279783"/>
                  <a:ext cx="2444749" cy="825764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</p:grpSp>
          <p:cxnSp>
            <p:nvCxnSpPr>
              <p:cNvPr id="51" name="Straight Arrow Connector 50"/>
              <p:cNvCxnSpPr>
                <a:stCxn id="5" idx="3"/>
                <a:endCxn id="53" idx="1"/>
              </p:cNvCxnSpPr>
              <p:nvPr/>
            </p:nvCxnSpPr>
            <p:spPr>
              <a:xfrm>
                <a:off x="3222624" y="3153505"/>
                <a:ext cx="346076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/>
              <p:cNvCxnSpPr>
                <a:stCxn id="41" idx="3"/>
              </p:cNvCxnSpPr>
              <p:nvPr/>
            </p:nvCxnSpPr>
            <p:spPr>
              <a:xfrm flipV="1">
                <a:off x="3222624" y="3413553"/>
                <a:ext cx="462182" cy="436324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/>
              <p:cNvCxnSpPr>
                <a:stCxn id="47" idx="3"/>
              </p:cNvCxnSpPr>
              <p:nvPr/>
            </p:nvCxnSpPr>
            <p:spPr>
              <a:xfrm>
                <a:off x="3222624" y="2452293"/>
                <a:ext cx="462182" cy="385967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215884" y="2202898"/>
              <a:ext cx="578265" cy="604256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101891" y="2855071"/>
              <a:ext cx="578265" cy="619243"/>
            </a:xfrm>
            <a:prstGeom prst="rect">
              <a:avLst/>
            </a:prstGeom>
          </p:spPr>
        </p:pic>
      </p:grpSp>
      <p:sp>
        <p:nvSpPr>
          <p:cNvPr id="79" name="Rounded Rectangle 78"/>
          <p:cNvSpPr/>
          <p:nvPr/>
        </p:nvSpPr>
        <p:spPr>
          <a:xfrm>
            <a:off x="7594555" y="2929468"/>
            <a:ext cx="1470839" cy="1938974"/>
          </a:xfrm>
          <a:prstGeom prst="round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" name="Picture 7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89233" y="4507141"/>
            <a:ext cx="876371" cy="337439"/>
          </a:xfrm>
          <a:prstGeom prst="rect">
            <a:avLst/>
          </a:prstGeom>
        </p:spPr>
      </p:pic>
      <p:grpSp>
        <p:nvGrpSpPr>
          <p:cNvPr id="103" name="Group 102"/>
          <p:cNvGrpSpPr/>
          <p:nvPr/>
        </p:nvGrpSpPr>
        <p:grpSpPr>
          <a:xfrm>
            <a:off x="5551526" y="3372685"/>
            <a:ext cx="1585325" cy="2415632"/>
            <a:chOff x="5609140" y="2740739"/>
            <a:chExt cx="1585325" cy="2415632"/>
          </a:xfrm>
        </p:grpSpPr>
        <p:grpSp>
          <p:nvGrpSpPr>
            <p:cNvPr id="91" name="Group 90"/>
            <p:cNvGrpSpPr/>
            <p:nvPr/>
          </p:nvGrpSpPr>
          <p:grpSpPr>
            <a:xfrm>
              <a:off x="5668443" y="2740739"/>
              <a:ext cx="1518378" cy="2036577"/>
              <a:chOff x="5671566" y="1678664"/>
              <a:chExt cx="1518378" cy="2036577"/>
            </a:xfrm>
          </p:grpSpPr>
          <p:sp>
            <p:nvSpPr>
              <p:cNvPr id="90" name="Rounded Rectangle 89"/>
              <p:cNvSpPr/>
              <p:nvPr/>
            </p:nvSpPr>
            <p:spPr>
              <a:xfrm>
                <a:off x="5695336" y="1737469"/>
                <a:ext cx="1470839" cy="1977772"/>
              </a:xfrm>
              <a:prstGeom prst="roundRect">
                <a:avLst/>
              </a:prstGeom>
              <a:solidFill>
                <a:schemeClr val="bg1"/>
              </a:solidFill>
              <a:ln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/>
            </p:nvPicPr>
            <p:blipFill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671566" y="1678664"/>
                <a:ext cx="1518378" cy="1518378"/>
              </a:xfrm>
              <a:prstGeom prst="rect">
                <a:avLst/>
              </a:prstGeom>
            </p:spPr>
          </p:pic>
        </p:grpSp>
        <p:pic>
          <p:nvPicPr>
            <p:cNvPr id="99" name="Picture 98"/>
            <p:cNvPicPr>
              <a:picLocks noChangeAspect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609140" y="3571046"/>
              <a:ext cx="1585325" cy="1585325"/>
            </a:xfrm>
            <a:prstGeom prst="rect">
              <a:avLst/>
            </a:prstGeom>
          </p:spPr>
        </p:pic>
      </p:grpSp>
      <p:sp>
        <p:nvSpPr>
          <p:cNvPr id="109" name="Rounded Rectangle 108"/>
          <p:cNvSpPr/>
          <p:nvPr/>
        </p:nvSpPr>
        <p:spPr>
          <a:xfrm>
            <a:off x="5633467" y="2304166"/>
            <a:ext cx="1467788" cy="982340"/>
          </a:xfrm>
          <a:prstGeom prst="roundRect">
            <a:avLst/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0" name="Picture 109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030079" y="2458054"/>
            <a:ext cx="674564" cy="674564"/>
          </a:xfrm>
          <a:prstGeom prst="rect">
            <a:avLst/>
          </a:prstGeom>
        </p:spPr>
      </p:pic>
      <p:cxnSp>
        <p:nvCxnSpPr>
          <p:cNvPr id="111" name="Straight Arrow Connector 110"/>
          <p:cNvCxnSpPr>
            <a:stCxn id="109" idx="3"/>
            <a:endCxn id="76" idx="0"/>
          </p:cNvCxnSpPr>
          <p:nvPr/>
        </p:nvCxnSpPr>
        <p:spPr>
          <a:xfrm>
            <a:off x="7101255" y="2795336"/>
            <a:ext cx="1226164" cy="322120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>
            <a:stCxn id="173" idx="3"/>
          </p:cNvCxnSpPr>
          <p:nvPr/>
        </p:nvCxnSpPr>
        <p:spPr>
          <a:xfrm flipV="1">
            <a:off x="8892569" y="4160922"/>
            <a:ext cx="521168" cy="14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>
            <a:stCxn id="76" idx="1"/>
          </p:cNvCxnSpPr>
          <p:nvPr/>
        </p:nvCxnSpPr>
        <p:spPr>
          <a:xfrm rot="10800000" flipV="1">
            <a:off x="6853275" y="3430367"/>
            <a:ext cx="908995" cy="499826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0" name="Picture 149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234710" y="2312928"/>
            <a:ext cx="1092104" cy="773062"/>
          </a:xfrm>
          <a:prstGeom prst="rect">
            <a:avLst/>
          </a:prstGeom>
        </p:spPr>
      </p:pic>
      <p:grpSp>
        <p:nvGrpSpPr>
          <p:cNvPr id="171" name="Group 170"/>
          <p:cNvGrpSpPr/>
          <p:nvPr/>
        </p:nvGrpSpPr>
        <p:grpSpPr>
          <a:xfrm>
            <a:off x="7762269" y="3117456"/>
            <a:ext cx="1130300" cy="625822"/>
            <a:chOff x="7734432" y="3147494"/>
            <a:chExt cx="1130300" cy="625822"/>
          </a:xfrm>
        </p:grpSpPr>
        <p:sp>
          <p:nvSpPr>
            <p:cNvPr id="76" name="Rounded Rectangle 75"/>
            <p:cNvSpPr/>
            <p:nvPr/>
          </p:nvSpPr>
          <p:spPr>
            <a:xfrm>
              <a:off x="7734432" y="3147494"/>
              <a:ext cx="1130300" cy="62582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7792517" y="3184111"/>
              <a:ext cx="832827" cy="402232"/>
            </a:xfrm>
            <a:prstGeom prst="rect">
              <a:avLst/>
            </a:prstGeom>
          </p:spPr>
        </p:pic>
        <p:pic>
          <p:nvPicPr>
            <p:cNvPr id="163" name="Picture 16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80512" y="3540637"/>
              <a:ext cx="636264" cy="214911"/>
            </a:xfrm>
            <a:prstGeom prst="rect">
              <a:avLst/>
            </a:prstGeom>
          </p:spPr>
        </p:pic>
      </p:grpSp>
      <p:grpSp>
        <p:nvGrpSpPr>
          <p:cNvPr id="181" name="Group 180"/>
          <p:cNvGrpSpPr/>
          <p:nvPr/>
        </p:nvGrpSpPr>
        <p:grpSpPr>
          <a:xfrm>
            <a:off x="7762269" y="3849415"/>
            <a:ext cx="1130300" cy="625822"/>
            <a:chOff x="7762269" y="4299405"/>
            <a:chExt cx="1130300" cy="625822"/>
          </a:xfrm>
        </p:grpSpPr>
        <p:sp>
          <p:nvSpPr>
            <p:cNvPr id="173" name="Rounded Rectangle 172"/>
            <p:cNvSpPr/>
            <p:nvPr/>
          </p:nvSpPr>
          <p:spPr>
            <a:xfrm>
              <a:off x="7762269" y="4299405"/>
              <a:ext cx="1130300" cy="62582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4" name="Picture 173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7820355" y="4336021"/>
              <a:ext cx="833386" cy="402502"/>
            </a:xfrm>
            <a:prstGeom prst="rect">
              <a:avLst/>
            </a:prstGeom>
          </p:spPr>
        </p:pic>
        <p:pic>
          <p:nvPicPr>
            <p:cNvPr id="162" name="Picture 161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8294724" y="4659676"/>
              <a:ext cx="517653" cy="258827"/>
            </a:xfrm>
            <a:prstGeom prst="rect">
              <a:avLst/>
            </a:prstGeom>
          </p:spPr>
        </p:pic>
      </p:grpSp>
      <p:cxnSp>
        <p:nvCxnSpPr>
          <p:cNvPr id="185" name="Straight Connector 184"/>
          <p:cNvCxnSpPr/>
          <p:nvPr/>
        </p:nvCxnSpPr>
        <p:spPr>
          <a:xfrm flipH="1">
            <a:off x="3498406" y="3166602"/>
            <a:ext cx="7310" cy="202384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3" idx="3"/>
          </p:cNvCxnSpPr>
          <p:nvPr/>
        </p:nvCxnSpPr>
        <p:spPr>
          <a:xfrm flipV="1">
            <a:off x="5228321" y="4126464"/>
            <a:ext cx="609046" cy="62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/>
          <p:nvPr/>
        </p:nvCxnSpPr>
        <p:spPr>
          <a:xfrm rot="10800000">
            <a:off x="6853274" y="4303415"/>
            <a:ext cx="2568982" cy="756307"/>
          </a:xfrm>
          <a:prstGeom prst="bentConnector3">
            <a:avLst>
              <a:gd name="adj1" fmla="val 78178"/>
            </a:avLst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852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16130" y="2304166"/>
            <a:ext cx="10898131" cy="3550191"/>
            <a:chOff x="516130" y="2304166"/>
            <a:chExt cx="10898131" cy="3550191"/>
          </a:xfrm>
        </p:grpSpPr>
        <p:grpSp>
          <p:nvGrpSpPr>
            <p:cNvPr id="3" name="Group 2"/>
            <p:cNvGrpSpPr/>
            <p:nvPr/>
          </p:nvGrpSpPr>
          <p:grpSpPr>
            <a:xfrm>
              <a:off x="516130" y="2304166"/>
              <a:ext cx="4958379" cy="3105096"/>
              <a:chOff x="516130" y="2304166"/>
              <a:chExt cx="4958379" cy="3105096"/>
            </a:xfrm>
          </p:grpSpPr>
          <p:sp>
            <p:nvSpPr>
              <p:cNvPr id="115" name="Rounded Rectangle 114"/>
              <p:cNvSpPr/>
              <p:nvPr/>
            </p:nvSpPr>
            <p:spPr>
              <a:xfrm>
                <a:off x="604779" y="2304166"/>
                <a:ext cx="4869730" cy="3105096"/>
              </a:xfrm>
              <a:prstGeom prst="roundRect">
                <a:avLst>
                  <a:gd name="adj" fmla="val 7966"/>
                </a:avLst>
              </a:prstGeom>
              <a:solidFill>
                <a:schemeClr val="bg1"/>
              </a:solidFill>
              <a:ln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186803" y="4546197"/>
                <a:ext cx="1222880" cy="840730"/>
              </a:xfrm>
              <a:prstGeom prst="rect">
                <a:avLst/>
              </a:prstGeom>
              <a:ln w="38100">
                <a:headEnd type="triangle"/>
                <a:tailEnd type="triangle"/>
              </a:ln>
            </p:spPr>
          </p:pic>
          <p:cxnSp>
            <p:nvCxnSpPr>
              <p:cNvPr id="67" name="Straight Connector 66"/>
              <p:cNvCxnSpPr/>
              <p:nvPr/>
            </p:nvCxnSpPr>
            <p:spPr>
              <a:xfrm flipH="1">
                <a:off x="2558089" y="2419954"/>
                <a:ext cx="7311" cy="2745979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flipH="1">
                <a:off x="4444095" y="2991856"/>
                <a:ext cx="905" cy="145803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0" name="Group 59"/>
              <p:cNvGrpSpPr/>
              <p:nvPr/>
            </p:nvGrpSpPr>
            <p:grpSpPr>
              <a:xfrm>
                <a:off x="516130" y="2995166"/>
                <a:ext cx="4712191" cy="2208867"/>
                <a:chOff x="424958" y="2015969"/>
                <a:chExt cx="4712191" cy="2208867"/>
              </a:xfrm>
            </p:grpSpPr>
            <p:grpSp>
              <p:nvGrpSpPr>
                <p:cNvPr id="29" name="Group 28"/>
                <p:cNvGrpSpPr/>
                <p:nvPr/>
              </p:nvGrpSpPr>
              <p:grpSpPr>
                <a:xfrm>
                  <a:off x="424958" y="2717181"/>
                  <a:ext cx="2797666" cy="811283"/>
                  <a:chOff x="424958" y="2717181"/>
                  <a:chExt cx="2797666" cy="811283"/>
                </a:xfrm>
              </p:grpSpPr>
              <p:grpSp>
                <p:nvGrpSpPr>
                  <p:cNvPr id="9" name="Group 8"/>
                  <p:cNvGrpSpPr/>
                  <p:nvPr/>
                </p:nvGrpSpPr>
                <p:grpSpPr>
                  <a:xfrm>
                    <a:off x="1654175" y="2888617"/>
                    <a:ext cx="1568449" cy="529776"/>
                    <a:chOff x="1216025" y="2279783"/>
                    <a:chExt cx="2444749" cy="825764"/>
                  </a:xfrm>
                </p:grpSpPr>
                <p:sp>
                  <p:nvSpPr>
                    <p:cNvPr id="8" name="Rounded Rectangle 7"/>
                    <p:cNvSpPr/>
                    <p:nvPr/>
                  </p:nvSpPr>
                  <p:spPr>
                    <a:xfrm>
                      <a:off x="1397000" y="2279783"/>
                      <a:ext cx="2171700" cy="730117"/>
                    </a:xfrm>
                    <a:prstGeom prst="round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pic>
                  <p:nvPicPr>
                    <p:cNvPr id="5" name="Picture 4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1216025" y="2279783"/>
                      <a:ext cx="2444749" cy="825764"/>
                    </a:xfrm>
                    <a:prstGeom prst="rect">
                      <a:avLst/>
                    </a:prstGeom>
                    <a:ln w="38100">
                      <a:headEnd type="triangle"/>
                      <a:tailEnd type="triangle"/>
                    </a:ln>
                  </p:spPr>
                </p:pic>
              </p:grpSp>
              <p:pic>
                <p:nvPicPr>
                  <p:cNvPr id="25" name="Picture 24"/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BEBA8EAE-BF5A-486C-A8C5-ECC9F3942E4B}">
                        <a14:imgProps xmlns:a14="http://schemas.microsoft.com/office/drawing/2010/main">
                          <a14:imgLayer r:embed="rId5">
                            <a14:imgEffect>
                              <a14:backgroundRemoval t="10000" b="90000" l="10000" r="9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24958" y="2717181"/>
                    <a:ext cx="1229217" cy="811283"/>
                  </a:xfrm>
                  <a:prstGeom prst="rect">
                    <a:avLst/>
                  </a:prstGeom>
                  <a:ln w="38100">
                    <a:headEnd type="triangle"/>
                    <a:tailEnd type="triangle"/>
                  </a:ln>
                </p:spPr>
              </p:pic>
              <p:cxnSp>
                <p:nvCxnSpPr>
                  <p:cNvPr id="27" name="Straight Arrow Connector 26"/>
                  <p:cNvCxnSpPr/>
                  <p:nvPr/>
                </p:nvCxnSpPr>
                <p:spPr>
                  <a:xfrm>
                    <a:off x="1422400" y="3122822"/>
                    <a:ext cx="347881" cy="0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" name="Group 35"/>
                <p:cNvGrpSpPr/>
                <p:nvPr/>
              </p:nvGrpSpPr>
              <p:grpSpPr>
                <a:xfrm>
                  <a:off x="424958" y="3413553"/>
                  <a:ext cx="2797666" cy="811283"/>
                  <a:chOff x="424958" y="2717181"/>
                  <a:chExt cx="2797666" cy="811283"/>
                </a:xfrm>
              </p:grpSpPr>
              <p:grpSp>
                <p:nvGrpSpPr>
                  <p:cNvPr id="37" name="Group 36"/>
                  <p:cNvGrpSpPr/>
                  <p:nvPr/>
                </p:nvGrpSpPr>
                <p:grpSpPr>
                  <a:xfrm>
                    <a:off x="1654175" y="2888617"/>
                    <a:ext cx="1568449" cy="529776"/>
                    <a:chOff x="1216025" y="2279783"/>
                    <a:chExt cx="2444749" cy="825764"/>
                  </a:xfrm>
                </p:grpSpPr>
                <p:sp>
                  <p:nvSpPr>
                    <p:cNvPr id="40" name="Rounded Rectangle 39"/>
                    <p:cNvSpPr/>
                    <p:nvPr/>
                  </p:nvSpPr>
                  <p:spPr>
                    <a:xfrm>
                      <a:off x="1397000" y="2279783"/>
                      <a:ext cx="2171700" cy="730117"/>
                    </a:xfrm>
                    <a:prstGeom prst="round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pic>
                  <p:nvPicPr>
                    <p:cNvPr id="41" name="Picture 40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1216025" y="2279783"/>
                      <a:ext cx="2444749" cy="825764"/>
                    </a:xfrm>
                    <a:prstGeom prst="rect">
                      <a:avLst/>
                    </a:prstGeom>
                    <a:ln w="38100">
                      <a:headEnd type="triangle"/>
                      <a:tailEnd type="triangle"/>
                    </a:ln>
                  </p:spPr>
                </p:pic>
              </p:grpSp>
              <p:pic>
                <p:nvPicPr>
                  <p:cNvPr id="38" name="Picture 37"/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BEBA8EAE-BF5A-486C-A8C5-ECC9F3942E4B}">
                        <a14:imgProps xmlns:a14="http://schemas.microsoft.com/office/drawing/2010/main">
                          <a14:imgLayer r:embed="rId6">
                            <a14:imgEffect>
                              <a14:backgroundRemoval t="10000" b="90000" l="10000" r="9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24958" y="2717181"/>
                    <a:ext cx="1229217" cy="811283"/>
                  </a:xfrm>
                  <a:prstGeom prst="rect">
                    <a:avLst/>
                  </a:prstGeom>
                  <a:ln w="38100">
                    <a:headEnd type="triangle"/>
                    <a:tailEnd type="triangle"/>
                  </a:ln>
                </p:spPr>
              </p:pic>
              <p:cxnSp>
                <p:nvCxnSpPr>
                  <p:cNvPr id="39" name="Straight Arrow Connector 38"/>
                  <p:cNvCxnSpPr/>
                  <p:nvPr/>
                </p:nvCxnSpPr>
                <p:spPr>
                  <a:xfrm>
                    <a:off x="1422400" y="3122822"/>
                    <a:ext cx="347881" cy="0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2" name="Group 41"/>
                <p:cNvGrpSpPr/>
                <p:nvPr/>
              </p:nvGrpSpPr>
              <p:grpSpPr>
                <a:xfrm>
                  <a:off x="424958" y="2015969"/>
                  <a:ext cx="2797666" cy="811283"/>
                  <a:chOff x="424958" y="2717181"/>
                  <a:chExt cx="2797666" cy="811283"/>
                </a:xfrm>
              </p:grpSpPr>
              <p:grpSp>
                <p:nvGrpSpPr>
                  <p:cNvPr id="43" name="Group 42"/>
                  <p:cNvGrpSpPr/>
                  <p:nvPr/>
                </p:nvGrpSpPr>
                <p:grpSpPr>
                  <a:xfrm>
                    <a:off x="1654175" y="2888617"/>
                    <a:ext cx="1568449" cy="529776"/>
                    <a:chOff x="1216025" y="2279783"/>
                    <a:chExt cx="2444749" cy="825764"/>
                  </a:xfrm>
                </p:grpSpPr>
                <p:sp>
                  <p:nvSpPr>
                    <p:cNvPr id="46" name="Rounded Rectangle 45"/>
                    <p:cNvSpPr/>
                    <p:nvPr/>
                  </p:nvSpPr>
                  <p:spPr>
                    <a:xfrm>
                      <a:off x="1397000" y="2279783"/>
                      <a:ext cx="2171700" cy="730117"/>
                    </a:xfrm>
                    <a:prstGeom prst="roundRect">
                      <a:avLst/>
                    </a:prstGeom>
                    <a:solidFill>
                      <a:schemeClr val="bg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pic>
                  <p:nvPicPr>
                    <p:cNvPr id="47" name="Picture 46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1216025" y="2279783"/>
                      <a:ext cx="2444749" cy="825764"/>
                    </a:xfrm>
                    <a:prstGeom prst="rect">
                      <a:avLst/>
                    </a:prstGeom>
                    <a:ln w="38100">
                      <a:headEnd type="triangle"/>
                      <a:tailEnd type="triangle"/>
                    </a:ln>
                  </p:spPr>
                </p:pic>
              </p:grpSp>
              <p:pic>
                <p:nvPicPr>
                  <p:cNvPr id="44" name="Picture 43"/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ackgroundRemoval t="10000" b="90000" l="10000" r="9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24958" y="2717181"/>
                    <a:ext cx="1229217" cy="811283"/>
                  </a:xfrm>
                  <a:prstGeom prst="rect">
                    <a:avLst/>
                  </a:prstGeom>
                  <a:ln w="38100">
                    <a:headEnd type="triangle"/>
                    <a:tailEnd type="triangle"/>
                  </a:ln>
                </p:spPr>
              </p:pic>
              <p:cxnSp>
                <p:nvCxnSpPr>
                  <p:cNvPr id="45" name="Straight Arrow Connector 44"/>
                  <p:cNvCxnSpPr/>
                  <p:nvPr/>
                </p:nvCxnSpPr>
                <p:spPr>
                  <a:xfrm>
                    <a:off x="1422400" y="3122822"/>
                    <a:ext cx="347881" cy="0"/>
                  </a:xfrm>
                  <a:prstGeom prst="straightConnector1">
                    <a:avLst/>
                  </a:prstGeom>
                  <a:ln w="38100"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9" name="Group 48"/>
                <p:cNvGrpSpPr/>
                <p:nvPr/>
              </p:nvGrpSpPr>
              <p:grpSpPr>
                <a:xfrm>
                  <a:off x="3568700" y="2888617"/>
                  <a:ext cx="1568449" cy="529776"/>
                  <a:chOff x="1216025" y="2279783"/>
                  <a:chExt cx="2444749" cy="825764"/>
                </a:xfrm>
              </p:grpSpPr>
              <p:sp>
                <p:nvSpPr>
                  <p:cNvPr id="52" name="Rounded Rectangle 51"/>
                  <p:cNvSpPr/>
                  <p:nvPr/>
                </p:nvSpPr>
                <p:spPr>
                  <a:xfrm>
                    <a:off x="1397000" y="2279783"/>
                    <a:ext cx="2171700" cy="730117"/>
                  </a:xfrm>
                  <a:prstGeom prst="round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pic>
                <p:nvPicPr>
                  <p:cNvPr id="53" name="Picture 52"/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16025" y="2279783"/>
                    <a:ext cx="2444749" cy="825764"/>
                  </a:xfrm>
                  <a:prstGeom prst="rect">
                    <a:avLst/>
                  </a:prstGeom>
                  <a:ln w="38100">
                    <a:headEnd type="triangle"/>
                    <a:tailEnd type="triangle"/>
                  </a:ln>
                </p:spPr>
              </p:pic>
            </p:grpSp>
            <p:cxnSp>
              <p:nvCxnSpPr>
                <p:cNvPr id="51" name="Straight Arrow Connector 50"/>
                <p:cNvCxnSpPr>
                  <a:stCxn id="5" idx="3"/>
                  <a:endCxn id="53" idx="1"/>
                </p:cNvCxnSpPr>
                <p:nvPr/>
              </p:nvCxnSpPr>
              <p:spPr>
                <a:xfrm>
                  <a:off x="3222624" y="3153505"/>
                  <a:ext cx="346076" cy="0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Arrow Connector 53"/>
                <p:cNvCxnSpPr>
                  <a:stCxn id="41" idx="3"/>
                </p:cNvCxnSpPr>
                <p:nvPr/>
              </p:nvCxnSpPr>
              <p:spPr>
                <a:xfrm flipV="1">
                  <a:off x="3222624" y="3413553"/>
                  <a:ext cx="462182" cy="436324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Arrow Connector 56"/>
                <p:cNvCxnSpPr>
                  <a:stCxn id="47" idx="3"/>
                </p:cNvCxnSpPr>
                <p:nvPr/>
              </p:nvCxnSpPr>
              <p:spPr>
                <a:xfrm>
                  <a:off x="3222624" y="2452293"/>
                  <a:ext cx="462182" cy="385967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50" name="Picture 149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234710" y="2312928"/>
                <a:ext cx="1092104" cy="773062"/>
              </a:xfrm>
              <a:prstGeom prst="rect">
                <a:avLst/>
              </a:prstGeom>
              <a:ln w="38100">
                <a:headEnd type="triangle"/>
                <a:tailEnd type="triangle"/>
              </a:ln>
            </p:spPr>
          </p:pic>
          <p:cxnSp>
            <p:nvCxnSpPr>
              <p:cNvPr id="185" name="Straight Connector 184"/>
              <p:cNvCxnSpPr/>
              <p:nvPr/>
            </p:nvCxnSpPr>
            <p:spPr>
              <a:xfrm flipH="1">
                <a:off x="3498406" y="3166602"/>
                <a:ext cx="7310" cy="2023844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68956" y="2501900"/>
                <a:ext cx="578265" cy="604256"/>
              </a:xfrm>
              <a:prstGeom prst="rect">
                <a:avLst/>
              </a:prstGeom>
              <a:ln w="38100">
                <a:headEnd type="triangle"/>
                <a:tailEnd type="triangle"/>
              </a:ln>
            </p:spPr>
          </p:pic>
          <p:pic>
            <p:nvPicPr>
              <p:cNvPr id="73" name="Picture 72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54963" y="3154073"/>
                <a:ext cx="578265" cy="619243"/>
              </a:xfrm>
              <a:prstGeom prst="rect">
                <a:avLst/>
              </a:prstGeom>
              <a:ln w="38100">
                <a:headEnd type="triangle"/>
                <a:tailEnd type="triangle"/>
              </a:ln>
            </p:spPr>
          </p:pic>
        </p:grpSp>
        <p:sp>
          <p:nvSpPr>
            <p:cNvPr id="79" name="Rounded Rectangle 78"/>
            <p:cNvSpPr/>
            <p:nvPr/>
          </p:nvSpPr>
          <p:spPr>
            <a:xfrm>
              <a:off x="7594555" y="2929468"/>
              <a:ext cx="1470839" cy="1938974"/>
            </a:xfrm>
            <a:prstGeom prst="roundRect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889233" y="4507141"/>
              <a:ext cx="876371" cy="337439"/>
            </a:xfrm>
            <a:prstGeom prst="rect">
              <a:avLst/>
            </a:prstGeom>
            <a:ln w="38100">
              <a:headEnd type="triangle"/>
              <a:tailEnd type="triangle"/>
            </a:ln>
          </p:spPr>
        </p:pic>
        <p:grpSp>
          <p:nvGrpSpPr>
            <p:cNvPr id="103" name="Group 102"/>
            <p:cNvGrpSpPr/>
            <p:nvPr/>
          </p:nvGrpSpPr>
          <p:grpSpPr>
            <a:xfrm>
              <a:off x="5551526" y="3372685"/>
              <a:ext cx="1585325" cy="2415632"/>
              <a:chOff x="5609140" y="2740739"/>
              <a:chExt cx="1585325" cy="2415632"/>
            </a:xfrm>
          </p:grpSpPr>
          <p:grpSp>
            <p:nvGrpSpPr>
              <p:cNvPr id="91" name="Group 90"/>
              <p:cNvGrpSpPr/>
              <p:nvPr/>
            </p:nvGrpSpPr>
            <p:grpSpPr>
              <a:xfrm>
                <a:off x="5668443" y="2740739"/>
                <a:ext cx="1518378" cy="2036577"/>
                <a:chOff x="5671566" y="1678664"/>
                <a:chExt cx="1518378" cy="2036577"/>
              </a:xfrm>
            </p:grpSpPr>
            <p:sp>
              <p:nvSpPr>
                <p:cNvPr id="90" name="Rounded Rectangle 89"/>
                <p:cNvSpPr/>
                <p:nvPr/>
              </p:nvSpPr>
              <p:spPr>
                <a:xfrm>
                  <a:off x="5695336" y="1737469"/>
                  <a:ext cx="1470839" cy="1977772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89" name="Picture 88"/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71566" y="1678664"/>
                  <a:ext cx="1518378" cy="1518378"/>
                </a:xfrm>
                <a:prstGeom prst="rect">
                  <a:avLst/>
                </a:prstGeom>
                <a:ln w="38100">
                  <a:headEnd type="triangle"/>
                  <a:tailEnd type="triangle"/>
                </a:ln>
              </p:spPr>
            </p:pic>
          </p:grpSp>
          <p:pic>
            <p:nvPicPr>
              <p:cNvPr id="99" name="Picture 98"/>
              <p:cNvPicPr>
                <a:picLocks noChangeAspect="1"/>
              </p:cNvPicPr>
              <p:nvPr/>
            </p:nvPicPr>
            <p:blipFill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609140" y="3571046"/>
                <a:ext cx="1585325" cy="1585325"/>
              </a:xfrm>
              <a:prstGeom prst="rect">
                <a:avLst/>
              </a:prstGeom>
              <a:ln w="38100">
                <a:headEnd type="triangle"/>
                <a:tailEnd type="triangle"/>
              </a:ln>
            </p:spPr>
          </p:pic>
        </p:grpSp>
        <p:sp>
          <p:nvSpPr>
            <p:cNvPr id="109" name="Rounded Rectangle 108"/>
            <p:cNvSpPr/>
            <p:nvPr/>
          </p:nvSpPr>
          <p:spPr>
            <a:xfrm>
              <a:off x="5633467" y="2304166"/>
              <a:ext cx="1467788" cy="982340"/>
            </a:xfrm>
            <a:prstGeom prst="roundRect">
              <a:avLst/>
            </a:prstGeom>
            <a:solidFill>
              <a:schemeClr val="bg1"/>
            </a:solidFill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0" name="Picture 109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030079" y="2458054"/>
              <a:ext cx="674564" cy="674564"/>
            </a:xfrm>
            <a:prstGeom prst="rect">
              <a:avLst/>
            </a:prstGeom>
            <a:ln w="38100">
              <a:headEnd type="triangle"/>
              <a:tailEnd type="triangle"/>
            </a:ln>
          </p:spPr>
        </p:pic>
        <p:cxnSp>
          <p:nvCxnSpPr>
            <p:cNvPr id="111" name="Straight Arrow Connector 110"/>
            <p:cNvCxnSpPr>
              <a:stCxn id="109" idx="3"/>
              <a:endCxn id="76" idx="0"/>
            </p:cNvCxnSpPr>
            <p:nvPr/>
          </p:nvCxnSpPr>
          <p:spPr>
            <a:xfrm>
              <a:off x="7101255" y="2795336"/>
              <a:ext cx="1226164" cy="322120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8" name="Group 127"/>
            <p:cNvGrpSpPr/>
            <p:nvPr/>
          </p:nvGrpSpPr>
          <p:grpSpPr>
            <a:xfrm>
              <a:off x="9413737" y="2398570"/>
              <a:ext cx="2000524" cy="3455787"/>
              <a:chOff x="9693137" y="1992170"/>
              <a:chExt cx="2000524" cy="3455787"/>
            </a:xfrm>
          </p:grpSpPr>
          <p:sp>
            <p:nvSpPr>
              <p:cNvPr id="127" name="Rounded Rectangle 126"/>
              <p:cNvSpPr/>
              <p:nvPr/>
            </p:nvSpPr>
            <p:spPr>
              <a:xfrm>
                <a:off x="9693137" y="1992170"/>
                <a:ext cx="2000524" cy="3455787"/>
              </a:xfrm>
              <a:prstGeom prst="roundRect">
                <a:avLst>
                  <a:gd name="adj" fmla="val 13493"/>
                </a:avLst>
              </a:prstGeom>
              <a:solidFill>
                <a:schemeClr val="bg1"/>
              </a:solidFill>
              <a:ln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6" name="Group 125"/>
              <p:cNvGrpSpPr/>
              <p:nvPr/>
            </p:nvGrpSpPr>
            <p:grpSpPr>
              <a:xfrm>
                <a:off x="9847397" y="2203393"/>
                <a:ext cx="1726370" cy="3094961"/>
                <a:chOff x="9567997" y="2167423"/>
                <a:chExt cx="1726370" cy="3094961"/>
              </a:xfrm>
            </p:grpSpPr>
            <p:pic>
              <p:nvPicPr>
                <p:cNvPr id="120" name="Picture 119"/>
                <p:cNvPicPr>
                  <a:picLocks noChangeAspect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9567997" y="2167423"/>
                  <a:ext cx="1142999" cy="1516671"/>
                </a:xfrm>
                <a:prstGeom prst="rect">
                  <a:avLst/>
                </a:prstGeom>
                <a:ln w="38100">
                  <a:headEnd type="triangle"/>
                  <a:tailEnd type="triangle"/>
                </a:ln>
              </p:spPr>
            </p:pic>
            <p:pic>
              <p:nvPicPr>
                <p:cNvPr id="121" name="Picture 120"/>
                <p:cNvPicPr>
                  <a:picLocks noChangeAspect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10140742" y="2991685"/>
                  <a:ext cx="1153625" cy="1534470"/>
                </a:xfrm>
                <a:prstGeom prst="rect">
                  <a:avLst/>
                </a:prstGeom>
                <a:ln w="38100">
                  <a:headEnd type="triangle"/>
                  <a:tailEnd type="triangle"/>
                </a:ln>
              </p:spPr>
            </p:pic>
            <p:pic>
              <p:nvPicPr>
                <p:cNvPr id="122" name="Picture 121"/>
                <p:cNvPicPr>
                  <a:picLocks noChangeAspect="1"/>
                </p:cNvPicPr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9735587" y="4183186"/>
                  <a:ext cx="1153625" cy="1079198"/>
                </a:xfrm>
                <a:prstGeom prst="rect">
                  <a:avLst/>
                </a:prstGeom>
                <a:ln w="38100">
                  <a:headEnd type="triangle"/>
                  <a:tailEnd type="triangle"/>
                </a:ln>
              </p:spPr>
            </p:pic>
          </p:grpSp>
        </p:grpSp>
        <p:cxnSp>
          <p:nvCxnSpPr>
            <p:cNvPr id="129" name="Straight Arrow Connector 128"/>
            <p:cNvCxnSpPr>
              <a:stCxn id="173" idx="3"/>
            </p:cNvCxnSpPr>
            <p:nvPr/>
          </p:nvCxnSpPr>
          <p:spPr>
            <a:xfrm flipV="1">
              <a:off x="8892569" y="4160922"/>
              <a:ext cx="521168" cy="140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>
              <a:stCxn id="76" idx="1"/>
            </p:cNvCxnSpPr>
            <p:nvPr/>
          </p:nvCxnSpPr>
          <p:spPr>
            <a:xfrm rot="10800000" flipV="1">
              <a:off x="6853275" y="3430367"/>
              <a:ext cx="908995" cy="499826"/>
            </a:xfrm>
            <a:prstGeom prst="bentConnector3">
              <a:avLst>
                <a:gd name="adj1" fmla="val 50000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1" name="Group 170"/>
            <p:cNvGrpSpPr/>
            <p:nvPr/>
          </p:nvGrpSpPr>
          <p:grpSpPr>
            <a:xfrm>
              <a:off x="7762269" y="3117456"/>
              <a:ext cx="1130300" cy="625822"/>
              <a:chOff x="7734432" y="3147494"/>
              <a:chExt cx="1130300" cy="625822"/>
            </a:xfrm>
          </p:grpSpPr>
          <p:sp>
            <p:nvSpPr>
              <p:cNvPr id="76" name="Rounded Rectangle 75"/>
              <p:cNvSpPr/>
              <p:nvPr/>
            </p:nvSpPr>
            <p:spPr>
              <a:xfrm>
                <a:off x="7734432" y="3147494"/>
                <a:ext cx="1130300" cy="625822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77" name="Picture 76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92517" y="3184111"/>
                <a:ext cx="832827" cy="402232"/>
              </a:xfrm>
              <a:prstGeom prst="rect">
                <a:avLst/>
              </a:prstGeom>
              <a:ln w="38100">
                <a:headEnd type="triangle"/>
                <a:tailEnd type="triangle"/>
              </a:ln>
            </p:spPr>
          </p:pic>
          <p:pic>
            <p:nvPicPr>
              <p:cNvPr id="163" name="Picture 16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80512" y="3540637"/>
                <a:ext cx="636264" cy="214911"/>
              </a:xfrm>
              <a:prstGeom prst="rect">
                <a:avLst/>
              </a:prstGeom>
              <a:ln w="38100">
                <a:headEnd type="triangle"/>
                <a:tailEnd type="triangle"/>
              </a:ln>
            </p:spPr>
          </p:pic>
        </p:grpSp>
        <p:grpSp>
          <p:nvGrpSpPr>
            <p:cNvPr id="181" name="Group 180"/>
            <p:cNvGrpSpPr/>
            <p:nvPr/>
          </p:nvGrpSpPr>
          <p:grpSpPr>
            <a:xfrm>
              <a:off x="7762269" y="3849415"/>
              <a:ext cx="1130300" cy="625822"/>
              <a:chOff x="7762269" y="4299405"/>
              <a:chExt cx="1130300" cy="625822"/>
            </a:xfrm>
          </p:grpSpPr>
          <p:sp>
            <p:nvSpPr>
              <p:cNvPr id="173" name="Rounded Rectangle 172"/>
              <p:cNvSpPr/>
              <p:nvPr/>
            </p:nvSpPr>
            <p:spPr>
              <a:xfrm>
                <a:off x="7762269" y="4299405"/>
                <a:ext cx="1130300" cy="625822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74" name="Picture 173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820355" y="4336021"/>
                <a:ext cx="833386" cy="402502"/>
              </a:xfrm>
              <a:prstGeom prst="rect">
                <a:avLst/>
              </a:prstGeom>
              <a:ln w="38100">
                <a:headEnd type="triangle"/>
                <a:tailEnd type="triangle"/>
              </a:ln>
            </p:spPr>
          </p:pic>
          <p:pic>
            <p:nvPicPr>
              <p:cNvPr id="162" name="Picture 161"/>
              <p:cNvPicPr>
                <a:picLocks noChangeAspect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294724" y="4659676"/>
                <a:ext cx="517653" cy="258827"/>
              </a:xfrm>
              <a:prstGeom prst="rect">
                <a:avLst/>
              </a:prstGeom>
              <a:ln w="38100">
                <a:headEnd type="triangle"/>
                <a:tailEnd type="triangle"/>
              </a:ln>
            </p:spPr>
          </p:pic>
        </p:grpSp>
        <p:cxnSp>
          <p:nvCxnSpPr>
            <p:cNvPr id="94" name="Straight Arrow Connector 93"/>
            <p:cNvCxnSpPr/>
            <p:nvPr/>
          </p:nvCxnSpPr>
          <p:spPr>
            <a:xfrm rot="10800000">
              <a:off x="6853274" y="4303415"/>
              <a:ext cx="2568982" cy="756307"/>
            </a:xfrm>
            <a:prstGeom prst="bentConnector3">
              <a:avLst>
                <a:gd name="adj1" fmla="val 78178"/>
              </a:avLst>
            </a:prstGeom>
            <a:ln w="381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>
              <a:stCxn id="53" idx="3"/>
            </p:cNvCxnSpPr>
            <p:nvPr/>
          </p:nvCxnSpPr>
          <p:spPr>
            <a:xfrm flipV="1">
              <a:off x="5228321" y="4126464"/>
              <a:ext cx="609046" cy="623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496"/>
            <a:ext cx="10515600" cy="1325563"/>
          </a:xfrm>
        </p:spPr>
        <p:txBody>
          <a:bodyPr/>
          <a:lstStyle/>
          <a:p>
            <a:r>
              <a:rPr lang="en-US" dirty="0" smtClean="0"/>
              <a:t>PROTOCOLS</a:t>
            </a:r>
            <a:endParaRPr lang="en-US" dirty="0"/>
          </a:p>
        </p:txBody>
      </p:sp>
      <p:sp>
        <p:nvSpPr>
          <p:cNvPr id="155" name="TextBox 154"/>
          <p:cNvSpPr txBox="1"/>
          <p:nvPr/>
        </p:nvSpPr>
        <p:spPr>
          <a:xfrm>
            <a:off x="8236767" y="5978039"/>
            <a:ext cx="1775031" cy="306467"/>
          </a:xfrm>
          <a:prstGeom prst="wedgeRoundRectCallout">
            <a:avLst>
              <a:gd name="adj1" fmla="val -21436"/>
              <a:gd name="adj2" fmla="val -336055"/>
              <a:gd name="adj3" fmla="val 16667"/>
            </a:avLst>
          </a:prstGeom>
          <a:solidFill>
            <a:srgbClr val="D883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 algn="ctr"/>
            <a:r>
              <a:rPr lang="en-US" b="1" dirty="0"/>
              <a:t>MQTT over </a:t>
            </a:r>
            <a:r>
              <a:rPr lang="en-US" b="1" dirty="0" err="1"/>
              <a:t>WebSocket</a:t>
            </a:r>
            <a:endParaRPr lang="en-US" b="1" dirty="0"/>
          </a:p>
        </p:txBody>
      </p:sp>
      <p:sp>
        <p:nvSpPr>
          <p:cNvPr id="159" name="TextBox 158"/>
          <p:cNvSpPr txBox="1"/>
          <p:nvPr/>
        </p:nvSpPr>
        <p:spPr>
          <a:xfrm>
            <a:off x="7187217" y="1814007"/>
            <a:ext cx="1404032" cy="306467"/>
          </a:xfrm>
          <a:prstGeom prst="wedgeRoundRectCallout">
            <a:avLst>
              <a:gd name="adj1" fmla="val -27443"/>
              <a:gd name="adj2" fmla="val 256232"/>
              <a:gd name="adj3" fmla="val 16667"/>
            </a:avLst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 algn="ctr"/>
            <a:r>
              <a:rPr lang="en-US" b="1" dirty="0"/>
              <a:t>API </a:t>
            </a:r>
            <a:r>
              <a:rPr lang="en-US" b="1" dirty="0" err="1"/>
              <a:t>TweePy</a:t>
            </a:r>
            <a:endParaRPr lang="en-US" b="1" dirty="0"/>
          </a:p>
        </p:txBody>
      </p:sp>
      <p:sp>
        <p:nvSpPr>
          <p:cNvPr id="165" name="TextBox 164"/>
          <p:cNvSpPr txBox="1"/>
          <p:nvPr/>
        </p:nvSpPr>
        <p:spPr>
          <a:xfrm>
            <a:off x="8812377" y="1814007"/>
            <a:ext cx="1290575" cy="306467"/>
          </a:xfrm>
          <a:prstGeom prst="wedgeRoundRectCallout">
            <a:avLst>
              <a:gd name="adj1" fmla="val -18557"/>
              <a:gd name="adj2" fmla="val 685865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HTTP</a:t>
            </a:r>
            <a:endParaRPr lang="en-US" sz="1200" b="1" dirty="0"/>
          </a:p>
        </p:txBody>
      </p:sp>
      <p:sp>
        <p:nvSpPr>
          <p:cNvPr id="166" name="TextBox 165"/>
          <p:cNvSpPr txBox="1"/>
          <p:nvPr/>
        </p:nvSpPr>
        <p:spPr>
          <a:xfrm>
            <a:off x="3747092" y="5978039"/>
            <a:ext cx="1236760" cy="306467"/>
          </a:xfrm>
          <a:prstGeom prst="wedgeRoundRectCallout">
            <a:avLst>
              <a:gd name="adj1" fmla="val -66257"/>
              <a:gd name="adj2" fmla="val -321856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 algn="ctr"/>
            <a:r>
              <a:rPr lang="en-US" b="1" dirty="0"/>
              <a:t>Linux processes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6722271" y="5992044"/>
            <a:ext cx="1290575" cy="306467"/>
          </a:xfrm>
          <a:prstGeom prst="wedgeRoundRectCallout">
            <a:avLst>
              <a:gd name="adj1" fmla="val -10008"/>
              <a:gd name="adj2" fmla="val -695852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 algn="ctr"/>
            <a:r>
              <a:rPr lang="en-US" b="1"/>
              <a:t>MQTT</a:t>
            </a:r>
          </a:p>
        </p:txBody>
      </p:sp>
      <p:sp>
        <p:nvSpPr>
          <p:cNvPr id="154" name="TextBox 153"/>
          <p:cNvSpPr txBox="1"/>
          <p:nvPr/>
        </p:nvSpPr>
        <p:spPr>
          <a:xfrm>
            <a:off x="5207774" y="5978039"/>
            <a:ext cx="1290575" cy="306467"/>
          </a:xfrm>
          <a:prstGeom prst="wedgeRoundRectCallout">
            <a:avLst>
              <a:gd name="adj1" fmla="val -35266"/>
              <a:gd name="adj2" fmla="val -633692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 algn="ctr"/>
            <a:r>
              <a:rPr lang="en-US" b="1"/>
              <a:t>MQTT</a:t>
            </a:r>
          </a:p>
        </p:txBody>
      </p:sp>
    </p:spTree>
    <p:extLst>
      <p:ext uri="{BB962C8B-B14F-4D97-AF65-F5344CB8AC3E}">
        <p14:creationId xmlns:p14="http://schemas.microsoft.com/office/powerpoint/2010/main" val="1821871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1730</TotalTime>
  <Words>113</Words>
  <Application>Microsoft Macintosh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Yu Gothic Light</vt:lpstr>
      <vt:lpstr>Arial</vt:lpstr>
      <vt:lpstr>Office Theme</vt:lpstr>
      <vt:lpstr>Emergency Response System JishinSensa - 自信センサ</vt:lpstr>
      <vt:lpstr>OVERVIEW</vt:lpstr>
      <vt:lpstr>SOLUTION COMPONENTS</vt:lpstr>
      <vt:lpstr>SOLUTION COMPONENTS</vt:lpstr>
      <vt:lpstr>SOLUTION OVERVIEW</vt:lpstr>
      <vt:lpstr>PROTOCOLS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Context Aware Computing for The Internet of Things</dc:title>
  <dc:creator>Hirley Silva</dc:creator>
  <cp:lastModifiedBy>Hirley Silva</cp:lastModifiedBy>
  <cp:revision>171</cp:revision>
  <dcterms:created xsi:type="dcterms:W3CDTF">2017-05-17T09:55:34Z</dcterms:created>
  <dcterms:modified xsi:type="dcterms:W3CDTF">2017-07-19T20:06:57Z</dcterms:modified>
</cp:coreProperties>
</file>

<file path=docProps/thumbnail.jpeg>
</file>